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sldIdLst>
    <p:sldId id="261" r:id="rId5"/>
    <p:sldId id="262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9/17/2023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9/17/2023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knowlaw.in/index.php/2021/07/05/constructing-mentally-ill-implementing-the-mental-healthcare-laws/" TargetMode="Externa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CA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Pysch</a:t>
            </a:r>
            <a:r>
              <a:rPr lang="en-US" dirty="0"/>
              <a:t>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tactile mood tracker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/>
              <a:t>Tracking mental health is difficult</a:t>
            </a:r>
          </a:p>
        </p:txBody>
      </p:sp>
      <p:pic>
        <p:nvPicPr>
          <p:cNvPr id="6" name="Picture 5" descr="A person crying with a broken head&#10;&#10;Description automatically generated">
            <a:extLst>
              <a:ext uri="{FF2B5EF4-FFF2-40B4-BE49-F238E27FC236}">
                <a16:creationId xmlns:a16="http://schemas.microsoft.com/office/drawing/2014/main" id="{50E40C16-E1E9-8B97-16FF-3CF9E455CD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8859" r="23120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43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44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46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47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48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49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50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51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52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54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55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56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57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58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59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60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61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62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63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64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65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66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67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68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69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1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3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4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5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6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7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8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89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90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91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92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93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94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295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r>
              <a:rPr lang="en-US"/>
              <a:t>Journalling can take a lot of energy</a:t>
            </a:r>
          </a:p>
          <a:p>
            <a:r>
              <a:rPr lang="en-US"/>
              <a:t>Opening your phone to use an app invites notification</a:t>
            </a:r>
          </a:p>
          <a:p>
            <a:r>
              <a:rPr lang="en-US"/>
              <a:t>Mental health questionnaires for diagnosis can be difficult to accurately fill out when anxious or depressed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CCD5C-D970-5AEC-51B0-F9D8CC199CC0}"/>
              </a:ext>
            </a:extLst>
          </p:cNvPr>
          <p:cNvSpPr txBox="1"/>
          <p:nvPr/>
        </p:nvSpPr>
        <p:spPr>
          <a:xfrm>
            <a:off x="2236382" y="6657945"/>
            <a:ext cx="239360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>
                <a:solidFill>
                  <a:srgbClr val="FFFFFF"/>
                </a:solidFill>
                <a:hlinkClick r:id="rId5" tooltip="https://knowlaw.in/index.php/2021/07/05/constructing-mentally-ill-implementing-the-mental-healthcare-law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CA" sz="700">
                <a:solidFill>
                  <a:srgbClr val="FFFFFF"/>
                </a:solidFill>
              </a:rPr>
              <a:t> by Unknown Author is licensed under </a:t>
            </a:r>
            <a:r>
              <a:rPr lang="en-CA" sz="700">
                <a:solidFill>
                  <a:srgbClr val="FFFFFF"/>
                </a:solidFill>
                <a:hlinkClick r:id="rId6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CA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18B4-219A-7C98-39A5-60A8CFC7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6000" dirty="0"/>
              <a:t>A tactile mood tracker with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230210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0226F-1182-FD0C-8BDA-BCFF6138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2FA41-1815-B271-39FD-3F21DFBEF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76873"/>
            <a:ext cx="9905999" cy="4214328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Date, Time, Mood, Body Temperature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2023-09-01,08:00 AM, Low Mood,98.2°F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2023-09-01,01:00 PM, Neutral Mood,98.6°F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2023-09-01,06:00 PM, Low Mood,98.0°F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2023-09-02,09:30 AM, High Mood,98.4°F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2023-09-02,02:15 PM, Neutral Mood,98.7°F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2023-09-02,07:45 PM, Low Mood,98.1°F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2023-09-03,08:30 AM, Low Mood,98.0°F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2023-09-03,01:45 PM, Neutral Mood,98.5°F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2023-09-03,06:20 PM, Low Mood,98.2°F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2023-09-04,09:10 AM, High Mood,98.7°F 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9841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9F921-B519-50BE-4E64-F4EDFB01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Analyzed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C118E-D93D-2058-699F-E52D2A758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736" y="1879163"/>
            <a:ext cx="9024528" cy="44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07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EEE6E-8CC1-DF32-B849-98E5E1E7E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Analyzed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37AD8-E9C5-9163-28B5-1B6A3D509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724660"/>
            <a:ext cx="10700410" cy="451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903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32</TotalTime>
  <Words>164</Words>
  <Application>Microsoft Office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Söhne Mono</vt:lpstr>
      <vt:lpstr>Tw Cen MT</vt:lpstr>
      <vt:lpstr>Circuit</vt:lpstr>
      <vt:lpstr>Pysch Tracker</vt:lpstr>
      <vt:lpstr>Tracking mental health is difficult</vt:lpstr>
      <vt:lpstr>A tactile mood tracker with data analysis</vt:lpstr>
      <vt:lpstr>Example data </vt:lpstr>
      <vt:lpstr>Analyzed Data</vt:lpstr>
      <vt:lpstr>Analyzed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Pysch Tracker</dc:title>
  <dc:creator>Sophia Rahn</dc:creator>
  <cp:lastModifiedBy>Sophia Rahn</cp:lastModifiedBy>
  <cp:revision>2</cp:revision>
  <dcterms:created xsi:type="dcterms:W3CDTF">2023-09-17T07:39:02Z</dcterms:created>
  <dcterms:modified xsi:type="dcterms:W3CDTF">2023-09-17T08:11:25Z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